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 varScale="1">
        <p:scale>
          <a:sx n="111" d="100"/>
          <a:sy n="111" d="100"/>
        </p:scale>
        <p:origin x="16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0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7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1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6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7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3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0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3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48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0354-55BE-D946-AB5A-F7EFB7C06F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A99E0-F6F0-7D49-A2A0-E16DE71F5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8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3600" y="722369"/>
            <a:ext cx="3535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Skill</a:t>
            </a:r>
            <a:endParaRPr lang="en-US" altLang="ko-KR" sz="28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20037" y="245315"/>
            <a:ext cx="421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하드웨어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 안드로이드폰 아이폰 </a:t>
            </a:r>
            <a:endParaRPr lang="en-US" sz="1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194" y="4736745"/>
            <a:ext cx="4228355" cy="1661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게임 개요</a:t>
            </a:r>
            <a:endParaRPr lang="en-US" altLang="ko-KR" b="1" dirty="0" smtClean="0">
              <a:latin typeface="나눔고딕"/>
              <a:ea typeface="나눔고딕"/>
              <a:cs typeface="나눔고딕"/>
            </a:endParaRPr>
          </a:p>
          <a:p>
            <a:endParaRPr lang="en-US" altLang="ko-KR" sz="14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미소녀 주인공이 마을을 지키기 위해</a:t>
            </a:r>
            <a:endParaRPr lang="en-US" altLang="ko-KR" sz="14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음모를 꾸미는 악당을  처치하면서</a:t>
            </a:r>
            <a:endParaRPr lang="en-US" altLang="ko-KR" sz="14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경험치와 카드를 얻는 게임</a:t>
            </a:r>
            <a:endParaRPr lang="en-US" altLang="ko-KR" sz="1400" dirty="0" smtClean="0">
              <a:latin typeface="나눔고딕"/>
              <a:ea typeface="나눔고딕"/>
              <a:cs typeface="나눔고딕"/>
            </a:endParaRPr>
          </a:p>
          <a:p>
            <a:endParaRPr lang="en-US" sz="1400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카드 합성으로 더 좋은 카드를 모으자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!</a:t>
            </a:r>
            <a:endParaRPr lang="en-US" sz="1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449" y="245315"/>
            <a:ext cx="438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TCG</a:t>
            </a:r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의 끝판왕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!</a:t>
            </a:r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VR</a:t>
            </a:r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과 하나되어 배틀왕이 되어보자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!</a:t>
            </a:r>
          </a:p>
        </p:txBody>
      </p:sp>
      <p:pic>
        <p:nvPicPr>
          <p:cNvPr id="9" name="Picture 8" descr="Ch2-Design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2"/>
          <a:stretch/>
        </p:blipFill>
        <p:spPr>
          <a:xfrm>
            <a:off x="6465199" y="3069375"/>
            <a:ext cx="2444969" cy="14033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0037" y="3199247"/>
            <a:ext cx="1645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/>
                <a:ea typeface="나눔고딕"/>
                <a:cs typeface="나눔고딕"/>
              </a:rPr>
              <a:t>친구와 랭킹 대결</a:t>
            </a:r>
            <a:r>
              <a:rPr lang="en-US" altLang="ko-KR" sz="1400" b="1" dirty="0" smtClean="0">
                <a:latin typeface="나눔고딕"/>
                <a:ea typeface="나눔고딕"/>
                <a:cs typeface="나눔고딕"/>
              </a:rPr>
              <a:t>!</a:t>
            </a:r>
          </a:p>
          <a:p>
            <a:endParaRPr lang="en-US" sz="1400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자신의 페이스북 친구들과 더 높은 점수를 위해 경쟁하세요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!</a:t>
            </a:r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1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0056" y="1245589"/>
            <a:ext cx="18039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/>
                <a:ea typeface="나눔고딕"/>
                <a:cs typeface="나눔고딕"/>
              </a:rPr>
              <a:t>실체 같은 </a:t>
            </a:r>
            <a:r>
              <a:rPr lang="en-US" altLang="ko-KR" sz="1400" b="1" dirty="0" smtClean="0">
                <a:latin typeface="나눔고딕"/>
                <a:ea typeface="나눔고딕"/>
                <a:cs typeface="나눔고딕"/>
              </a:rPr>
              <a:t>VR!</a:t>
            </a:r>
          </a:p>
          <a:p>
            <a:endParaRPr lang="en-US" sz="1400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모바일에서 펼쳐지는 실제같은 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VR</a:t>
            </a:r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을 느껴보세요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!</a:t>
            </a:r>
            <a:endParaRPr lang="en-US" sz="1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0056" y="5300503"/>
            <a:ext cx="18039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/>
                <a:ea typeface="나눔고딕"/>
                <a:cs typeface="나눔고딕"/>
              </a:rPr>
              <a:t>카드 합성</a:t>
            </a:r>
            <a:r>
              <a:rPr lang="en-US" altLang="ko-KR" sz="1400" b="1" dirty="0" smtClean="0">
                <a:latin typeface="나눔고딕"/>
                <a:ea typeface="나눔고딕"/>
                <a:cs typeface="나눔고딕"/>
              </a:rPr>
              <a:t>!</a:t>
            </a:r>
          </a:p>
          <a:p>
            <a:endParaRPr lang="en-US" sz="1400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더 높은 점수를 위해서 여러분의 카드를 합성하세요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!</a:t>
            </a:r>
            <a:endParaRPr lang="en-US" sz="1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0559" t="32143" r="38118" b="16683"/>
          <a:stretch/>
        </p:blipFill>
        <p:spPr>
          <a:xfrm rot="5400000">
            <a:off x="125722" y="2409465"/>
            <a:ext cx="2180727" cy="13198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4479" r="7414"/>
          <a:stretch/>
        </p:blipFill>
        <p:spPr>
          <a:xfrm>
            <a:off x="2388371" y="1414865"/>
            <a:ext cx="2070885" cy="36103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1023" r="46766"/>
          <a:stretch/>
        </p:blipFill>
        <p:spPr>
          <a:xfrm>
            <a:off x="4555372" y="1100615"/>
            <a:ext cx="2611720" cy="19038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2783" t="7080" r="2417" b="19526"/>
          <a:stretch/>
        </p:blipFill>
        <p:spPr>
          <a:xfrm>
            <a:off x="3650818" y="5049727"/>
            <a:ext cx="3516274" cy="154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72</Words>
  <Application>Microsoft Macintosh PowerPoint</Application>
  <PresentationFormat>화면 슬라이드 쇼(4:3)</PresentationFormat>
  <Paragraphs>19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나눔고딕</vt:lpstr>
      <vt:lpstr>맑은 고딕</vt:lpstr>
      <vt:lpstr>Calibri</vt:lpstr>
      <vt:lpstr>Arial</vt:lpstr>
      <vt:lpstr>Office Theme</vt:lpstr>
      <vt:lpstr>PowerPoint 프레젠테이션</vt:lpstr>
    </vt:vector>
  </TitlesOfParts>
  <Company>KAIST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Hoyean Song</dc:creator>
  <cp:lastModifiedBy>임재형</cp:lastModifiedBy>
  <cp:revision>9</cp:revision>
  <dcterms:created xsi:type="dcterms:W3CDTF">2015-08-13T06:57:18Z</dcterms:created>
  <dcterms:modified xsi:type="dcterms:W3CDTF">2017-10-10T23:04:18Z</dcterms:modified>
</cp:coreProperties>
</file>